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3250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939" y="561361"/>
            <a:ext cx="12192000" cy="60960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4B29F8F4-620C-AB46-B193-E8181293D5DC}"/>
              </a:ext>
            </a:extLst>
          </p:cNvPr>
          <p:cNvGrpSpPr/>
          <p:nvPr/>
        </p:nvGrpSpPr>
        <p:grpSpPr>
          <a:xfrm>
            <a:off x="142460" y="539247"/>
            <a:ext cx="6705600" cy="461665"/>
            <a:chOff x="142460" y="330528"/>
            <a:chExt cx="6705600" cy="461665"/>
          </a:xfrm>
        </p:grpSpPr>
        <p:sp>
          <p:nvSpPr>
            <p:cNvPr id="7" name="TextBox 6"/>
            <p:cNvSpPr txBox="1"/>
            <p:nvPr/>
          </p:nvSpPr>
          <p:spPr>
            <a:xfrm>
              <a:off x="6162260" y="330528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42460" y="330528"/>
              <a:ext cx="685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A)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E398A76E-81E0-2F45-BB4F-912AA81C5ABB}"/>
              </a:ext>
            </a:extLst>
          </p:cNvPr>
          <p:cNvSpPr/>
          <p:nvPr/>
        </p:nvSpPr>
        <p:spPr>
          <a:xfrm>
            <a:off x="9358205" y="2617733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125DE6-E940-984D-A2CA-B405A86FCC03}"/>
              </a:ext>
            </a:extLst>
          </p:cNvPr>
          <p:cNvSpPr/>
          <p:nvPr/>
        </p:nvSpPr>
        <p:spPr>
          <a:xfrm>
            <a:off x="9358205" y="342900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939</TotalTime>
  <Words>4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28</cp:revision>
  <cp:lastPrinted>2019-09-23T18:21:25Z</cp:lastPrinted>
  <dcterms:created xsi:type="dcterms:W3CDTF">2019-08-29T21:27:25Z</dcterms:created>
  <dcterms:modified xsi:type="dcterms:W3CDTF">2020-04-14T17:09:07Z</dcterms:modified>
</cp:coreProperties>
</file>

<file path=docProps/thumbnail.jpeg>
</file>